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3791"/>
  </p:normalViewPr>
  <p:slideViewPr>
    <p:cSldViewPr snapToGrid="0" snapToObjects="1">
      <p:cViewPr varScale="1">
        <p:scale>
          <a:sx n="120" d="100"/>
          <a:sy n="120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6DAC-8E98-6F4D-A0E2-1F141A35032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B48-98D2-E843-97E0-3C7F38525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4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9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California State University Long Beach</a:t>
            </a:r>
          </a:p>
          <a:p>
            <a:r>
              <a:rPr lang="en-US" dirty="0" smtClean="0"/>
              <a:t>Damien Benveniste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2" y="1785938"/>
            <a:ext cx="11063287" cy="616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2404"/>
            <a:ext cx="12192000" cy="1912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59793"/>
            <a:ext cx="12192000" cy="903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308049"/>
            <a:ext cx="12192000" cy="15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024"/>
            <a:ext cx="12192000" cy="52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this class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2052692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Data manipulation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5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this class is NOT about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84740"/>
            <a:ext cx="10515600" cy="205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relevant </a:t>
            </a:r>
            <a:r>
              <a:rPr lang="en-US" smtClean="0"/>
              <a:t>programming languages</a:t>
            </a:r>
            <a:endParaRPr lang="en-US" dirty="0" smtClean="0"/>
          </a:p>
          <a:p>
            <a:r>
              <a:rPr lang="en-US" dirty="0" smtClean="0"/>
              <a:t>Database systems</a:t>
            </a:r>
          </a:p>
          <a:p>
            <a:r>
              <a:rPr lang="en-US" dirty="0" smtClean="0"/>
              <a:t>Distributed big data tools</a:t>
            </a:r>
          </a:p>
        </p:txBody>
      </p:sp>
    </p:spTree>
    <p:extLst>
      <p:ext uri="{BB962C8B-B14F-4D97-AF65-F5344CB8AC3E}">
        <p14:creationId xmlns:p14="http://schemas.microsoft.com/office/powerpoint/2010/main" val="172719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Logistic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3"/>
            <a:ext cx="10515600" cy="445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 Homework (60 %)</a:t>
            </a:r>
          </a:p>
          <a:p>
            <a:pPr lvl="1"/>
            <a:r>
              <a:rPr lang="en-US" dirty="0" smtClean="0"/>
              <a:t>Mostly programming problems</a:t>
            </a:r>
          </a:p>
          <a:p>
            <a:r>
              <a:rPr lang="en-US" dirty="0" smtClean="0"/>
              <a:t>2 Midterms (20 %)</a:t>
            </a:r>
          </a:p>
          <a:p>
            <a:pPr lvl="1"/>
            <a:r>
              <a:rPr lang="en-US" dirty="0" smtClean="0"/>
              <a:t>Mostly analytical problems. </a:t>
            </a:r>
          </a:p>
          <a:p>
            <a:r>
              <a:rPr lang="en-US" dirty="0" smtClean="0"/>
              <a:t>1 Final project (20 %)</a:t>
            </a:r>
          </a:p>
          <a:p>
            <a:pPr lvl="1"/>
            <a:r>
              <a:rPr lang="en-US" dirty="0" smtClean="0"/>
              <a:t>You choose some data, extract information from it and write an article-like report </a:t>
            </a:r>
          </a:p>
          <a:p>
            <a:r>
              <a:rPr lang="en-US" dirty="0" err="1" smtClean="0">
                <a:hlinkClick r:id="rId2"/>
              </a:rPr>
              <a:t>Kaggle</a:t>
            </a:r>
            <a:r>
              <a:rPr lang="en-US" dirty="0" smtClean="0">
                <a:hlinkClick r:id="rId2"/>
              </a:rPr>
              <a:t> competition </a:t>
            </a:r>
            <a:r>
              <a:rPr lang="en-US" dirty="0" smtClean="0"/>
              <a:t>(10 % bonus)</a:t>
            </a:r>
          </a:p>
          <a:p>
            <a:pPr lvl="1"/>
            <a:r>
              <a:rPr lang="en-US" dirty="0" smtClean="0"/>
              <a:t>Grade depending on your ranking</a:t>
            </a:r>
          </a:p>
          <a:p>
            <a:pPr lvl="1"/>
            <a:r>
              <a:rPr lang="en-US" dirty="0" smtClean="0"/>
              <a:t>A+ if you rank 1</a:t>
            </a:r>
            <a:r>
              <a:rPr lang="en-US" baseline="30000" dirty="0" smtClean="0"/>
              <a:t>st</a:t>
            </a:r>
            <a:r>
              <a:rPr lang="en-US" dirty="0"/>
              <a:t>!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88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tools for </a:t>
            </a:r>
            <a:r>
              <a:rPr lang="en-US" smtClean="0"/>
              <a:t>the class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2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8254</TotalTime>
  <Words>111</Words>
  <Application>Microsoft Macintosh PowerPoint</Application>
  <PresentationFormat>Widescreen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Introduction to Data Science</vt:lpstr>
      <vt:lpstr>PowerPoint Presentation</vt:lpstr>
      <vt:lpstr>Jobs in Data Science</vt:lpstr>
      <vt:lpstr>Jobs in Data Science</vt:lpstr>
      <vt:lpstr>What is this class about</vt:lpstr>
      <vt:lpstr>Logistic</vt:lpstr>
      <vt:lpstr>Important tools for the class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Benveniste, Damien</dc:creator>
  <cp:lastModifiedBy>Benveniste, Damien</cp:lastModifiedBy>
  <cp:revision>11</cp:revision>
  <dcterms:created xsi:type="dcterms:W3CDTF">2017-08-24T01:19:40Z</dcterms:created>
  <dcterms:modified xsi:type="dcterms:W3CDTF">2017-08-29T18:54:18Z</dcterms:modified>
</cp:coreProperties>
</file>